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7"/>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790" r:id="rId49"/>
    <p:sldId id="343" r:id="rId50"/>
    <p:sldId id="344" r:id="rId51"/>
    <p:sldId id="277" r:id="rId52"/>
    <p:sldId id="308" r:id="rId53"/>
    <p:sldId id="460" r:id="rId54"/>
    <p:sldId id="569" r:id="rId55"/>
    <p:sldId id="309" r:id="rId56"/>
    <p:sldId id="422" r:id="rId57"/>
    <p:sldId id="579" r:id="rId58"/>
    <p:sldId id="580" r:id="rId59"/>
    <p:sldId id="581" r:id="rId60"/>
    <p:sldId id="459" r:id="rId61"/>
    <p:sldId id="501" r:id="rId62"/>
    <p:sldId id="505" r:id="rId63"/>
    <p:sldId id="506" r:id="rId64"/>
    <p:sldId id="508" r:id="rId65"/>
    <p:sldId id="509" r:id="rId66"/>
    <p:sldId id="464" r:id="rId67"/>
    <p:sldId id="746" r:id="rId68"/>
    <p:sldId id="653" r:id="rId69"/>
    <p:sldId id="654" r:id="rId70"/>
    <p:sldId id="655" r:id="rId71"/>
    <p:sldId id="656" r:id="rId72"/>
    <p:sldId id="657" r:id="rId73"/>
    <p:sldId id="658" r:id="rId74"/>
    <p:sldId id="659" r:id="rId75"/>
    <p:sldId id="660" r:id="rId76"/>
    <p:sldId id="666" r:id="rId77"/>
    <p:sldId id="667" r:id="rId78"/>
    <p:sldId id="668" r:id="rId79"/>
    <p:sldId id="648" r:id="rId80"/>
    <p:sldId id="649" r:id="rId81"/>
    <p:sldId id="650" r:id="rId82"/>
    <p:sldId id="651" r:id="rId83"/>
    <p:sldId id="652" r:id="rId84"/>
    <p:sldId id="669" r:id="rId85"/>
    <p:sldId id="680" r:id="rId86"/>
    <p:sldId id="670" r:id="rId87"/>
    <p:sldId id="771" r:id="rId88"/>
    <p:sldId id="671" r:id="rId89"/>
    <p:sldId id="672" r:id="rId90"/>
    <p:sldId id="673" r:id="rId91"/>
    <p:sldId id="679" r:id="rId92"/>
    <p:sldId id="772" r:id="rId93"/>
    <p:sldId id="682" r:id="rId94"/>
    <p:sldId id="778" r:id="rId95"/>
    <p:sldId id="779" r:id="rId96"/>
    <p:sldId id="780" r:id="rId97"/>
    <p:sldId id="781" r:id="rId98"/>
    <p:sldId id="782" r:id="rId99"/>
    <p:sldId id="783" r:id="rId100"/>
    <p:sldId id="784" r:id="rId101"/>
    <p:sldId id="785" r:id="rId102"/>
    <p:sldId id="786" r:id="rId103"/>
    <p:sldId id="787" r:id="rId104"/>
    <p:sldId id="788" r:id="rId105"/>
    <p:sldId id="789" r:id="rId1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handoutMaster" Target="handoutMasters/handoutMaster1.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r>
              <a:rPr lang="x-none" altLang="en-US"/>
              <a:t>http://jasonblog.github.io/note/design_pattern/index.html</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9555"/>
            <a:ext cx="10515600" cy="551815"/>
          </a:xfrm>
        </p:spPr>
        <p:txBody>
          <a:bodyPr>
            <a:normAutofit fontScale="90000"/>
          </a:bodyPr>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60000"/>
          </a:bodyPr>
          <a:p>
            <a:r>
              <a:rPr lang="zh-CN" altLang="en-US"/>
              <a:t>註冊DAPM元件除了類別外還有一些重要的東西，以MIXER來說明，其他類別的元件也都差不多，就不重複。</a:t>
            </a:r>
            <a:endParaRPr lang="zh-CN" altLang="en-US"/>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05105"/>
            <a:ext cx="10515600" cy="605155"/>
          </a:xfrm>
        </p:spPr>
        <p:txBody>
          <a:bodyPr>
            <a:normAutofit fontScale="90000"/>
          </a:bodyPr>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0000"/>
          </a:bodyPr>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71170" y="160655"/>
            <a:ext cx="10882630" cy="614045"/>
          </a:xfrm>
        </p:spPr>
        <p:txBody>
          <a:bodyPr>
            <a:normAutofit fontScale="90000"/>
          </a:bodyPr>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45000"/>
          </a:bodyPr>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Sound Open Firmware (SOF)</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80000"/>
          </a:bodyPr>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4005"/>
            <a:ext cx="10515600" cy="506095"/>
          </a:xfrm>
        </p:spPr>
        <p:txBody>
          <a:bodyPr>
            <a:normAutofit fontScale="90000"/>
          </a:bodyPr>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1775"/>
            <a:ext cx="10515600" cy="605155"/>
          </a:xfrm>
        </p:spPr>
        <p:txBody>
          <a:bodyPr>
            <a:normAutofit fontScale="90000"/>
          </a:bodyPr>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60000"/>
          </a:bodyPr>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0665"/>
            <a:ext cx="10515600" cy="551815"/>
          </a:xfrm>
        </p:spPr>
        <p:txBody>
          <a:bodyPr>
            <a:normAutofit fontScale="90000"/>
          </a:bodyPr>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0000"/>
          </a:bodyPr>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5115"/>
            <a:ext cx="10515600" cy="596265"/>
          </a:xfrm>
        </p:spPr>
        <p:txBody>
          <a:bodyPr>
            <a:normAutofit fontScale="90000"/>
          </a:bodyPr>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70000"/>
          </a:bodyPr>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358140"/>
          </a:xfrm>
        </p:spPr>
        <p:txBody>
          <a:bodyPr>
            <a:normAutofit fontScale="90000"/>
          </a:bodyPr>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50000"/>
          </a:bodyPr>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6265" y="239395"/>
            <a:ext cx="10677525" cy="458470"/>
          </a:xfrm>
        </p:spPr>
        <p:txBody>
          <a:bodyPr>
            <a:normAutofit fontScale="90000"/>
          </a:bodyPr>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50000"/>
          </a:bodyPr>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endParaRPr lang="zh-CN" altLang="en-US"/>
          </a:p>
        </p:txBody>
      </p:sp>
      <p:sp>
        <p:nvSpPr>
          <p:cNvPr id="4" name="文本框 3"/>
          <p:cNvSpPr txBox="1"/>
          <p:nvPr/>
        </p:nvSpPr>
        <p:spPr>
          <a:xfrm>
            <a:off x="6443345" y="951230"/>
            <a:ext cx="5599430" cy="4184650"/>
          </a:xfrm>
          <a:prstGeom prst="rect">
            <a:avLst/>
          </a:prstGeom>
          <a:noFill/>
        </p:spPr>
        <p:txBody>
          <a:bodyPr wrap="square" rtlCol="0">
            <a:spAutoFit/>
          </a:bodyPr>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从OFF到ON的顺序为: OFF -&gt; PREPARE -&gt; ON</a:t>
            </a:r>
            <a:endParaRPr lang="zh-CN" altLang="en-US" sz="1400"/>
          </a:p>
          <a:p>
            <a:pPr marL="742950" lvl="1" indent="-285750">
              <a:buFont typeface="Arial" charset="0"/>
              <a:buChar char="•"/>
            </a:pPr>
            <a:r>
              <a:rPr lang="zh-CN" altLang="en-US" sz="1400"/>
              <a:t>从ON到OFF的顺序为: ON -&gt; PREPARE -&gt; STANDBY -&gt; OFF</a:t>
            </a:r>
            <a:endParaRPr lang="zh-CN" altLang="en-US" sz="1400"/>
          </a:p>
          <a:p>
            <a:pPr marL="285750" lvl="0" indent="-285750">
              <a:buFont typeface="Arial" charset="0"/>
              <a:buChar char="•"/>
            </a:pPr>
            <a:r>
              <a:rPr lang="en-US" altLang="zh-CN" sz="1400"/>
              <a:t>rt5640_suspend跟rt5640_resume顾名思义就是codec进入suspend/resume会执行的函数</a:t>
            </a:r>
            <a:r>
              <a:rPr lang="zh-CN" altLang="en-US" sz="1400"/>
              <a:t>。</a:t>
            </a:r>
            <a:endParaRPr lang="zh-CN" altLang="en-US" sz="1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165" y="260350"/>
            <a:ext cx="10668635" cy="492125"/>
          </a:xfrm>
        </p:spPr>
        <p:txBody>
          <a:bodyPr>
            <a:normAutofit fontScale="90000"/>
          </a:bodyPr>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70000"/>
          </a:bodyPr>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8445"/>
            <a:ext cx="10515600" cy="515620"/>
          </a:xfrm>
        </p:spPr>
        <p:txBody>
          <a:bodyPr>
            <a:normAutofit fontScale="90000"/>
          </a:bodyPr>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70000"/>
          </a:bodyPr>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506730"/>
          </a:xfrm>
        </p:spPr>
        <p:txBody>
          <a:bodyPr>
            <a:normAutofit fontScale="90000"/>
          </a:bodyPr>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0000"/>
          </a:bodyPr>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87647</Words>
  <Application>Kingsoft Office WPP</Application>
  <PresentationFormat>Widescreen</PresentationFormat>
  <Paragraphs>1747</Paragraphs>
  <Slides>103</Slides>
  <Notes>25</Notes>
  <HiddenSlides>0</HiddenSlides>
  <MMClips>0</MMClips>
  <ScaleCrop>false</ScaleCrop>
  <HeadingPairs>
    <vt:vector size="4" baseType="variant">
      <vt:variant>
        <vt:lpstr>主题</vt:lpstr>
      </vt:variant>
      <vt:variant>
        <vt:i4>1</vt:i4>
      </vt:variant>
      <vt:variant>
        <vt:lpstr>幻灯片标题</vt:lpstr>
      </vt:variant>
      <vt:variant>
        <vt:i4>103</vt:i4>
      </vt:variant>
    </vt:vector>
  </HeadingPairs>
  <TitlesOfParts>
    <vt:vector size="104"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PowerPoint 演示文稿</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470</cp:revision>
  <dcterms:created xsi:type="dcterms:W3CDTF">2019-03-26T08:51:42Z</dcterms:created>
  <dcterms:modified xsi:type="dcterms:W3CDTF">2019-03-26T08:51:42Z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